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3" autoAdjust="0"/>
    <p:restoredTop sz="94660"/>
  </p:normalViewPr>
  <p:slideViewPr>
    <p:cSldViewPr snapToGrid="0">
      <p:cViewPr varScale="1">
        <p:scale>
          <a:sx n="38" d="100"/>
          <a:sy n="38" d="100"/>
        </p:scale>
        <p:origin x="60" y="30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809B1-ACF1-4B63-9967-DA6778D78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512AFA-04D4-45AB-A186-FD3F32ACB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15D695-AE7A-4A67-A316-A6DB5A38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7629B1-88B4-4DE7-81C4-34BCBC7C5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0ADFA7-51FA-4AE9-84E6-9D46B3316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9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F806E-211D-4B79-B256-5B7029B27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D1A311-7204-4EFB-8FA7-B9E36D155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F30E1E-1CB1-4EFD-BECF-4ECBD825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3D0799-94D9-4AA8-A61C-0E426708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223E0B-17F5-42ED-9249-B275332B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3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1513F-2397-4CA5-B56E-025B9C63E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68580D-476D-421F-AACB-EE1179B1B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21935A-16CE-4F01-A4EE-40D0ACF8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59C7A0-0AFE-4927-833A-61E81A10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8CA0F4-EEDC-44C8-9731-775E6149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35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BEFB2B-16BC-410A-9A61-6EFBAB505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706888-B0AF-495C-B6CD-376038168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25368-F50B-4B1C-A5D4-CAB09AC0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63855-7B06-4EAD-BF58-82FF8B95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B577CC-B310-4B47-BD7B-1DEE440F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03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360DDA-7975-4029-8B4F-1B62D50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5A4AA4-D2CC-4299-8D03-37B3FFD82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D309D-FF5C-46E4-96C3-09B8E9FA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DE7F50-EDC2-4E5B-84D3-9857AD86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B90172-21A8-4FD9-9BE0-432AD810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6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A9011-70B9-4F4D-B29A-150E6947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9D7075-7497-437C-8895-B5A39DCE4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213D1F-3C3A-4701-BF95-185095CC0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7F0A3-0260-47C3-8444-D7F67A0C0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BF3500-1D84-4DD5-AF6C-288CF2A1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F0CD72-D6E7-404B-AFDF-8DEDE0A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45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D2EED2-43CE-407D-8886-A969BFD38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5675B2-AF35-46FF-A002-3B5EE927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830CD4-F4F0-46F7-8090-4BB27DF20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8C89115-1326-477E-AF40-E6DB6300C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C98B896-9637-4AF6-9351-5F9422918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7131D-D1CD-471A-B4F0-FB19D930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92302C-3544-4727-B82C-4F65C72E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1583A7-208D-4584-9304-E20C23D5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22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FF54B-9873-4A8C-BB87-3C7B2EAC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059720-AE44-4B5D-AA11-A2B585C1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3A8B9E-6412-4FE9-B8F7-D622CE2A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968C55-BDA6-47B8-8FC0-7778B4FE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52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3A52DF-2313-4D29-B1E6-813461CA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2B89C7A-1936-4713-BD11-E7529F12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0431BF-6A63-428A-92E6-A7EDB742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76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312DB-3F1F-44FA-AB67-DFC1CF886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16872-8269-4296-98EE-E6D43C08B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4822E5-C836-411D-9499-20C6C07B7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8249D2-9F13-4F84-8078-2BC2EEE9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777FBA-A992-4F69-A3E8-6EBA5425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B25B1-E177-45C0-A11C-283CD1FC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3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FD77F-DE06-4DF8-AEDD-9F7D02BD0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B444D7-66F0-4697-9944-4C2EF052A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BBC4C0-F454-43EB-8A93-DCFFEB961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074906-6EF5-4CB3-A2B9-855DB6A1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943DE4-6CD8-46BB-A76F-7E7EA064F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C75226-0EE6-43BD-969D-D8062474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61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CA57D5-DC6A-4DBB-B514-3C8DE27B6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215BBE-76E7-49FA-B54B-91DBE4195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4B3669-064F-45D8-A518-561F0DE50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DB18-788B-4074-A214-185AFC3FA8C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5225F8-9A5D-4B5D-AFBD-96AA60FA4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DB1C12-5EA5-47A5-861B-936194B47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07DE-0F72-4B64-B046-A9F5CC85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47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03573-595D-4AAF-A03E-F43AD6651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Ppt </a:t>
            </a:r>
            <a:r>
              <a:rPr kumimoji="1" lang="ja-JP" altLang="en-US" dirty="0"/>
              <a:t>添付データ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485ECFA-A0AB-4F50-AFED-116C3D9232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29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Ppt 添付データ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添付データ</dc:title>
  <dc:creator>DIK01A</dc:creator>
  <cp:lastModifiedBy>DIK01A</cp:lastModifiedBy>
  <cp:revision>1</cp:revision>
  <dcterms:created xsi:type="dcterms:W3CDTF">2020-10-19T06:22:07Z</dcterms:created>
  <dcterms:modified xsi:type="dcterms:W3CDTF">2020-10-19T06:22:20Z</dcterms:modified>
</cp:coreProperties>
</file>